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88" r:id="rId5"/>
    <p:sldId id="305" r:id="rId6"/>
    <p:sldId id="308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Brochure, Pubblicazione, Stampa&#10;&#10;Descrizione generata automaticamente">
            <a:extLst>
              <a:ext uri="{FF2B5EF4-FFF2-40B4-BE49-F238E27FC236}">
                <a16:creationId xmlns:a16="http://schemas.microsoft.com/office/drawing/2014/main" id="{CD85BFE1-11F5-E027-9E5F-846749107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1-AREA D'INTERVENTO Corinaldesi-Padovano-OAPPCAN">
            <a:extLst>
              <a:ext uri="{FF2B5EF4-FFF2-40B4-BE49-F238E27FC236}">
                <a16:creationId xmlns:a16="http://schemas.microsoft.com/office/drawing/2014/main" id="{1F997470-C3BC-3FF7-3F86-E59E7BF00B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3538"/>
            <a:ext cx="12192000" cy="3589337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6- rilievo spazio aula green &amp;clean -OAPPCAN">
            <a:extLst>
              <a:ext uri="{FF2B5EF4-FFF2-40B4-BE49-F238E27FC236}">
                <a16:creationId xmlns:a16="http://schemas.microsoft.com/office/drawing/2014/main" id="{DAEE8705-8938-2723-6955-74CF4E1FFE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32-RESTAURO PANCHINE-OAPPCAN">
            <a:extLst>
              <a:ext uri="{FF2B5EF4-FFF2-40B4-BE49-F238E27FC236}">
                <a16:creationId xmlns:a16="http://schemas.microsoft.com/office/drawing/2014/main" id="{957A710D-671E-FC6F-BF01-898EC4A27C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19"/>
            <a:ext cx="12192000" cy="5608637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49-area-logo-we-care-oappcan">
            <a:extLst>
              <a:ext uri="{FF2B5EF4-FFF2-40B4-BE49-F238E27FC236}">
                <a16:creationId xmlns:a16="http://schemas.microsoft.com/office/drawing/2014/main" id="{7B03C3F4-AE93-08F4-A848-FA800E5CDB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53-vista-area-eventi-oappcan">
            <a:extLst>
              <a:ext uri="{FF2B5EF4-FFF2-40B4-BE49-F238E27FC236}">
                <a16:creationId xmlns:a16="http://schemas.microsoft.com/office/drawing/2014/main" id="{4DC93D9E-5E50-F80E-D8AA-1A453E1651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4</cp:revision>
  <dcterms:created xsi:type="dcterms:W3CDTF">2024-11-18T16:14:57Z</dcterms:created>
  <dcterms:modified xsi:type="dcterms:W3CDTF">2024-11-19T13:32:01Z</dcterms:modified>
</cp:coreProperties>
</file>